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57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85FC-5EAB-472E-8268-D3CF2989063B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77234-CC7F-4817-BE32-BFE77BF3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8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7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4A02-6ADC-4BB9-B13D-F713F2550824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1A82-4DE2-47BC-942D-87531D67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pic.com/show/10993073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环保海报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07/28/2015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9752"/>
          <a:stretch/>
        </p:blipFill>
        <p:spPr>
          <a:xfrm>
            <a:off x="-9099" y="0"/>
            <a:ext cx="91440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185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DFPShaoNvW5-GB" panose="040F0500000000000000" pitchFamily="82" charset="-122"/>
                <a:ea typeface="DFPShaoNvW5-GB" panose="040F0500000000000000" pitchFamily="82" charset="-122"/>
              </a:rPr>
              <a:t>垃圾做分類，地球少污染</a:t>
            </a:r>
            <a:endParaRPr lang="en-US" dirty="0">
              <a:latin typeface="DFPShaoNvW5-GB" panose="040F0500000000000000" pitchFamily="82" charset="-122"/>
              <a:ea typeface="DFPShaoNvW5-GB" panose="040F0500000000000000" pitchFamily="82" charset="-122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Adapted from: http://clean.ji-an.gov.tw/Recovery/ResourceRecovery/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7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1295400"/>
            <a:ext cx="9108277" cy="3886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228600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</a:rPr>
              <a:t>節約資源，愛護環境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5486400"/>
            <a:ext cx="8933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from http://211.72.96.22/upload/80644573/%E7%92%B0%E4%BF%9D%E7%A2%97%E7%AD%B7/%E9%A4%90%E5%85%B7%E7%B5%84%E5%90%88/%E7%92%B0%E4%BF%9D%E9%A4%90%E5%85%B7%E7%B5%84%E5%90%88-1.jpg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47750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DFPHaiBaoW12-GB" panose="040B0C00000000000000" pitchFamily="82" charset="-122"/>
                <a:ea typeface="DFPHaiBaoW12-GB" panose="040B0C00000000000000" pitchFamily="82" charset="-122"/>
              </a:rPr>
              <a:t>喂，你今天</a:t>
            </a:r>
            <a:r>
              <a:rPr lang="zh-CN" altLang="en-US" sz="3200" dirty="0">
                <a:solidFill>
                  <a:srgbClr val="FFFF00"/>
                </a:solidFill>
                <a:latin typeface="DFPHaiBaoW12-GB" panose="040B0C00000000000000" pitchFamily="82" charset="-122"/>
                <a:ea typeface="DFPHaiBaoW12-GB" panose="040B0C00000000000000" pitchFamily="82" charset="-122"/>
              </a:rPr>
              <a:t>带</a:t>
            </a:r>
            <a:r>
              <a:rPr lang="zh-CN" altLang="en-US" sz="3200" dirty="0" smtClean="0">
                <a:solidFill>
                  <a:srgbClr val="FFFF00"/>
                </a:solidFill>
                <a:latin typeface="DFPHaiBaoW12-GB" panose="040B0C00000000000000" pitchFamily="82" charset="-122"/>
                <a:ea typeface="DFPHaiBaoW12-GB" panose="040B0C00000000000000" pitchFamily="82" charset="-122"/>
              </a:rPr>
              <a:t>了没？</a:t>
            </a:r>
            <a:endParaRPr lang="en-US" sz="3200" dirty="0">
              <a:solidFill>
                <a:srgbClr val="FFFF00"/>
              </a:solidFill>
              <a:latin typeface="DFPHaiBaoW12-GB" panose="040B0C00000000000000" pitchFamily="82" charset="-122"/>
              <a:ea typeface="DFPHaiBaoW12-GB" panose="040B0C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602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"/>
            <a:ext cx="6476999" cy="647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latin typeface="DFPShaoNvW5-GB" panose="040F0500000000000000" pitchFamily="82" charset="-122"/>
                <a:ea typeface="DFPShaoNvW5-GB" panose="040F0500000000000000" pitchFamily="82" charset="-122"/>
              </a:rPr>
              <a:t>要养成随手关水的好习惯！</a:t>
            </a:r>
            <a:endParaRPr lang="en-US" sz="3200" b="1" dirty="0">
              <a:solidFill>
                <a:srgbClr val="7030A0"/>
              </a:solidFill>
              <a:latin typeface="DFPShaoNvW5-GB" panose="040F0500000000000000" pitchFamily="82" charset="-122"/>
              <a:ea typeface="DFPShaoNvW5-GB" panose="040F0500000000000000" pitchFamily="8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1" y="6477000"/>
            <a:ext cx="647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http://www.rhsw.org/News/show.asp?id=43</a:t>
            </a:r>
          </a:p>
        </p:txBody>
      </p:sp>
    </p:spTree>
    <p:extLst>
      <p:ext uri="{BB962C8B-B14F-4D97-AF65-F5344CB8AC3E}">
        <p14:creationId xmlns:p14="http://schemas.microsoft.com/office/powerpoint/2010/main" val="376928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936" y="-446737"/>
            <a:ext cx="6858001" cy="7751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6624934" y="4437967"/>
            <a:ext cx="923330" cy="304799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400" dirty="0">
                <a:latin typeface="DFPHaiBaoW12-GB" panose="040B0C00000000000000" pitchFamily="82" charset="-122"/>
                <a:ea typeface="DFPHaiBaoW12-GB" panose="040B0C00000000000000" pitchFamily="82" charset="-122"/>
              </a:rPr>
              <a:t>多骑车，少开车</a:t>
            </a:r>
          </a:p>
          <a:p>
            <a:r>
              <a:rPr lang="zh-CN" altLang="en-US" sz="2400" dirty="0">
                <a:latin typeface="DFPHaiBaoW12-GB" panose="040B0C00000000000000" pitchFamily="82" charset="-122"/>
                <a:ea typeface="DFPHaiBaoW12-GB" panose="040B0C00000000000000" pitchFamily="82" charset="-122"/>
              </a:rPr>
              <a:t>减少污染又健康</a:t>
            </a:r>
            <a:endParaRPr lang="en-US" sz="2400" dirty="0">
              <a:latin typeface="DFPHaiBaoW12-GB" panose="040B0C00000000000000" pitchFamily="82" charset="-122"/>
              <a:ea typeface="DFPHaiBaoW12-GB" panose="040B0C00000000000000" pitchFamily="82" charset="-122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6100641" y="3392269"/>
            <a:ext cx="1015663" cy="32004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dirty="0">
                <a:latin typeface="DFPShaoNvW5-GB" panose="040F0500000000000000" pitchFamily="82" charset="-122"/>
                <a:ea typeface="DFPShaoNvW5-GB" panose="040F0500000000000000" pitchFamily="82" charset="-122"/>
              </a:rPr>
              <a:t>换个心情，骑着心爱的自行车，</a:t>
            </a:r>
          </a:p>
          <a:p>
            <a:r>
              <a:rPr lang="zh-CN" altLang="en-US" dirty="0">
                <a:latin typeface="DFPShaoNvW5-GB" panose="040F0500000000000000" pitchFamily="82" charset="-122"/>
                <a:ea typeface="DFPShaoNvW5-GB" panose="040F0500000000000000" pitchFamily="82" charset="-122"/>
              </a:rPr>
              <a:t>坐着公交车或地铁，</a:t>
            </a:r>
          </a:p>
          <a:p>
            <a:r>
              <a:rPr lang="zh-CN" altLang="en-US" dirty="0">
                <a:latin typeface="DFPShaoNvW5-GB" panose="040F0500000000000000" pitchFamily="82" charset="-122"/>
                <a:ea typeface="DFPShaoNvW5-GB" panose="040F0500000000000000" pitchFamily="82" charset="-122"/>
              </a:rPr>
              <a:t>就能拥有更美好的空气！</a:t>
            </a:r>
            <a:endParaRPr lang="en-US" dirty="0">
              <a:latin typeface="DFPShaoNvW5-GB" panose="040F0500000000000000" pitchFamily="82" charset="-122"/>
              <a:ea typeface="DFPShaoNvW5-GB" panose="040F0500000000000000" pitchFamily="8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1856171" y="3568603"/>
            <a:ext cx="4208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Adapted from http://www.topwin.com.tw/energypark/images/02_07_08.jpg</a:t>
            </a:r>
          </a:p>
        </p:txBody>
      </p:sp>
    </p:spTree>
    <p:extLst>
      <p:ext uri="{BB962C8B-B14F-4D97-AF65-F5344CB8AC3E}">
        <p14:creationId xmlns:p14="http://schemas.microsoft.com/office/powerpoint/2010/main" val="317087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ousu he\Pictures\环保\Present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8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3888442" y="-3602335"/>
            <a:ext cx="923330" cy="8432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spc="600" dirty="0" smtClean="0">
                <a:latin typeface="DFWaWaW5-GB" panose="040B0509000000000000" pitchFamily="81" charset="-122"/>
                <a:ea typeface="DFWaWaW5-GB" panose="040B0509000000000000" pitchFamily="81" charset="-122"/>
              </a:rPr>
              <a:t>资源有限节约为先</a:t>
            </a:r>
            <a:endParaRPr lang="en-US" sz="4800" spc="600" dirty="0">
              <a:latin typeface="DFWaWaW5-GB" panose="040B0509000000000000" pitchFamily="81" charset="-122"/>
              <a:ea typeface="DFWaWaW5-GB" panose="040B0509000000000000" pitchFamily="8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-136892" y="105278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DFWaWaW5-GB" panose="040B0509000000000000" pitchFamily="81" charset="-122"/>
                <a:ea typeface="DFWaWaW5-GB" panose="040B0509000000000000" pitchFamily="81" charset="-122"/>
              </a:rPr>
              <a:t>开始全民节电行动，</a:t>
            </a:r>
            <a:endParaRPr lang="en-US" altLang="zh-CN" sz="2000" dirty="0" smtClean="0">
              <a:latin typeface="DFWaWaW5-GB" panose="040B0509000000000000" pitchFamily="81" charset="-122"/>
              <a:ea typeface="DFWaWaW5-GB" panose="040B0509000000000000" pitchFamily="81" charset="-122"/>
            </a:endParaRPr>
          </a:p>
          <a:p>
            <a:r>
              <a:rPr lang="zh-CN" altLang="en-US" sz="2000" dirty="0">
                <a:latin typeface="DFWaWaW5-GB" panose="040B0509000000000000" pitchFamily="81" charset="-122"/>
                <a:ea typeface="DFWaWaW5-GB" panose="040B0509000000000000" pitchFamily="81" charset="-122"/>
              </a:rPr>
              <a:t>利</a:t>
            </a:r>
            <a:r>
              <a:rPr lang="zh-CN" altLang="en-US" sz="2000" dirty="0" smtClean="0">
                <a:latin typeface="DFWaWaW5-GB" panose="040B0509000000000000" pitchFamily="81" charset="-122"/>
                <a:ea typeface="DFWaWaW5-GB" panose="040B0509000000000000" pitchFamily="81" charset="-122"/>
              </a:rPr>
              <a:t>用各种节能方法，</a:t>
            </a:r>
            <a:endParaRPr lang="en-US" altLang="zh-CN" sz="2000" dirty="0" smtClean="0">
              <a:latin typeface="DFWaWaW5-GB" panose="040B0509000000000000" pitchFamily="81" charset="-122"/>
              <a:ea typeface="DFWaWaW5-GB" panose="040B0509000000000000" pitchFamily="81" charset="-122"/>
            </a:endParaRPr>
          </a:p>
          <a:p>
            <a:r>
              <a:rPr lang="zh-CN" altLang="en-US" sz="2000" dirty="0" smtClean="0">
                <a:latin typeface="DFWaWaW5-GB" panose="040B0509000000000000" pitchFamily="81" charset="-122"/>
                <a:ea typeface="DFWaWaW5-GB" panose="040B0509000000000000" pitchFamily="81" charset="-122"/>
              </a:rPr>
              <a:t>与代言熊阿光一起，</a:t>
            </a:r>
            <a:endParaRPr lang="en-US" altLang="zh-CN" sz="2000" dirty="0" smtClean="0">
              <a:latin typeface="DFWaWaW5-GB" panose="040B0509000000000000" pitchFamily="81" charset="-122"/>
              <a:ea typeface="DFWaWaW5-GB" panose="040B0509000000000000" pitchFamily="81" charset="-122"/>
            </a:endParaRPr>
          </a:p>
          <a:p>
            <a:r>
              <a:rPr lang="zh-CN" altLang="en-US" sz="2000" dirty="0">
                <a:latin typeface="DFWaWaW5-GB" panose="040B0509000000000000" pitchFamily="81" charset="-122"/>
                <a:ea typeface="DFWaWaW5-GB" panose="040B0509000000000000" pitchFamily="81" charset="-122"/>
              </a:rPr>
              <a:t>节</a:t>
            </a:r>
            <a:r>
              <a:rPr lang="zh-CN" altLang="en-US" sz="2000" dirty="0" smtClean="0">
                <a:latin typeface="DFWaWaW5-GB" panose="040B0509000000000000" pitchFamily="81" charset="-122"/>
                <a:ea typeface="DFWaWaW5-GB" panose="040B0509000000000000" pitchFamily="81" charset="-122"/>
              </a:rPr>
              <a:t>约用电，爱护地球！</a:t>
            </a:r>
            <a:endParaRPr lang="en-US" sz="2000" dirty="0">
              <a:latin typeface="DFWaWaW5-GB" panose="040B0509000000000000" pitchFamily="81" charset="-122"/>
              <a:ea typeface="DFWaWaW5-GB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41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200" y="-45492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-3472218" y="3807838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Adapted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www.nipic.com/show/10993073.html</a:t>
            </a:r>
            <a:endParaRPr lang="en-US" sz="1000" dirty="0" smtClean="0"/>
          </a:p>
          <a:p>
            <a:r>
              <a:rPr lang="en-US" sz="1000" dirty="0" smtClean="0"/>
              <a:t>Adapt</a:t>
            </a:r>
            <a:r>
              <a:rPr lang="en-US" altLang="zh-CN" sz="1000" dirty="0" smtClean="0"/>
              <a:t>ed</a:t>
            </a:r>
            <a:r>
              <a:rPr lang="en-US" sz="1000" dirty="0" smtClean="0"/>
              <a:t> </a:t>
            </a:r>
            <a:r>
              <a:rPr lang="en-US" sz="1000" dirty="0"/>
              <a:t>from http://</a:t>
            </a:r>
            <a:r>
              <a:rPr lang="en-US" sz="1000" dirty="0" smtClean="0"/>
              <a:t>news.kids21.cn/zx/sh/201302/t20130226_179618.htm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5210771" y="3826995"/>
            <a:ext cx="1846659" cy="31242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latin typeface="FZKai-Z03S" panose="03000509000000000000" pitchFamily="65" charset="-122"/>
                <a:ea typeface="FZKai-Z03S" panose="03000509000000000000" pitchFamily="65" charset="-122"/>
              </a:rPr>
              <a:t>节</a:t>
            </a:r>
            <a:r>
              <a:rPr lang="zh-CN" altLang="en-US" sz="2400" b="1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约纸张，保护大树</a:t>
            </a:r>
            <a:endParaRPr lang="en-US" altLang="zh-CN" sz="2400" b="1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endParaRPr lang="en-US" altLang="zh-CN" sz="1200" b="1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r>
              <a:rPr lang="zh-CN" altLang="en-US" b="1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才能让我们的生活环境更美好。</a:t>
            </a:r>
            <a:endParaRPr lang="en-US" altLang="zh-CN" b="1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r>
              <a:rPr lang="zh-CN" altLang="en-US" b="1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让四季常绿，鲜花常开，</a:t>
            </a:r>
            <a:endParaRPr lang="en-US" altLang="zh-CN" b="1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r>
              <a:rPr lang="zh-CN" altLang="en-US" b="1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让地球变成我们永远的</a:t>
            </a:r>
            <a:endParaRPr lang="en-US" altLang="zh-CN" b="1" dirty="0" smtClean="0">
              <a:latin typeface="FZKai-Z03S" panose="03000509000000000000" pitchFamily="65" charset="-122"/>
              <a:ea typeface="FZKai-Z03S" panose="03000509000000000000" pitchFamily="65" charset="-122"/>
            </a:endParaRPr>
          </a:p>
          <a:p>
            <a:r>
              <a:rPr lang="zh-CN" altLang="en-US" b="1" dirty="0">
                <a:latin typeface="FZKai-Z03S" panose="03000509000000000000" pitchFamily="65" charset="-122"/>
                <a:ea typeface="FZKai-Z03S" panose="03000509000000000000" pitchFamily="65" charset="-122"/>
              </a:rPr>
              <a:t>绿</a:t>
            </a:r>
            <a:r>
              <a:rPr lang="zh-CN" altLang="en-US" b="1" dirty="0" smtClean="0">
                <a:latin typeface="FZKai-Z03S" panose="03000509000000000000" pitchFamily="65" charset="-122"/>
                <a:ea typeface="FZKai-Z03S" panose="03000509000000000000" pitchFamily="65" charset="-122"/>
              </a:rPr>
              <a:t>色家园吧！</a:t>
            </a:r>
            <a:endParaRPr lang="en-US" b="1" dirty="0">
              <a:latin typeface="FZKai-Z03S" panose="03000509000000000000" pitchFamily="65" charset="-122"/>
              <a:ea typeface="FZKai-Z03S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83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227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环保海报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Zhousu He</dc:creator>
  <cp:lastModifiedBy>Zhousu He</cp:lastModifiedBy>
  <cp:revision>12</cp:revision>
  <dcterms:created xsi:type="dcterms:W3CDTF">2015-07-29T17:00:58Z</dcterms:created>
  <dcterms:modified xsi:type="dcterms:W3CDTF">2015-07-29T19:36:46Z</dcterms:modified>
</cp:coreProperties>
</file>